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17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6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3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3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6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2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8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2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4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5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2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4FEE5-B46F-4CE9-810B-750649FDF4EC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EAADA-6194-47A6-BC61-0577001FC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2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1214"/>
            <a:ext cx="7575550" cy="66967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1800" y="5740400"/>
            <a:ext cx="841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IT LOOKS vs HOW IT FEELS vs HOW IT IS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7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70" y="1"/>
            <a:ext cx="7243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1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47700"/>
            <a:ext cx="4991100" cy="4991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82464" y="515178"/>
            <a:ext cx="587372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Jakob Norman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0264" y="1669340"/>
            <a:ext cx="50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erlin Sans FB Demi" panose="020E0802020502020306" pitchFamily="34" charset="0"/>
              </a:rPr>
              <a:t>The King of Usability</a:t>
            </a:r>
            <a:endParaRPr lang="en-US" dirty="0">
              <a:latin typeface="Berlin Sans FB Demi" panose="020E0802020502020306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75" y="2328202"/>
            <a:ext cx="18478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8300"/>
            <a:ext cx="5105400" cy="510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16311" y="501134"/>
            <a:ext cx="3995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Berlin Sans FB Demi" panose="020E0802020502020306" pitchFamily="34" charset="0"/>
              </a:rPr>
              <a:t>Donald Norman </a:t>
            </a:r>
            <a:endParaRPr lang="en-US" sz="4000" b="1" dirty="0">
              <a:latin typeface="Berlin Sans FB Demi" panose="020E0802020502020306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274" y="2587625"/>
            <a:ext cx="1874075" cy="2886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2100" y="120902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Father of UX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071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5520"/>
            <a:ext cx="10655300" cy="6244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" y="328612"/>
            <a:ext cx="1743075" cy="2619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1069" y="5276334"/>
            <a:ext cx="4012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Alan 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ooper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20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07766"/>
            <a:ext cx="11518900" cy="6374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34833"/>
            <a:ext cx="2555321" cy="37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5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5" y="977900"/>
            <a:ext cx="8905875" cy="461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907" y="977900"/>
            <a:ext cx="5328493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9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32" y="609600"/>
            <a:ext cx="10917670" cy="565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29" y="1471612"/>
            <a:ext cx="32670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49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25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Baskerville Old Face</vt:lpstr>
      <vt:lpstr>Berlin Sans FB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Alhusban</dc:creator>
  <cp:lastModifiedBy>Mohammed Alhusban</cp:lastModifiedBy>
  <cp:revision>4</cp:revision>
  <dcterms:created xsi:type="dcterms:W3CDTF">2016-09-25T21:47:30Z</dcterms:created>
  <dcterms:modified xsi:type="dcterms:W3CDTF">2016-09-25T22:05:42Z</dcterms:modified>
</cp:coreProperties>
</file>